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</p:sldIdLst>
  <p:sldSz cx="12192000" cy="16256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5" autoAdjust="0"/>
    <p:restoredTop sz="94660"/>
  </p:normalViewPr>
  <p:slideViewPr>
    <p:cSldViewPr snapToGrid="0" showGuides="1">
      <p:cViewPr>
        <p:scale>
          <a:sx n="55" d="100"/>
          <a:sy n="55" d="100"/>
        </p:scale>
        <p:origin x="3216" y="144"/>
      </p:cViewPr>
      <p:guideLst>
        <p:guide orient="horz" pos="75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44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32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43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59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95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3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11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58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07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9EB0-D5F9-4810-BBBE-E5D229C46DB8}" type="datetimeFigureOut">
              <a:rPr lang="es-MX" smtClean="0"/>
              <a:t>03/06/23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96C8-0023-4C03-814C-DCD494CAAA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368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FC1BC4E4-40A5-5D9A-B1A8-A730095A5D8D}"/>
              </a:ext>
            </a:extLst>
          </p:cNvPr>
          <p:cNvGrpSpPr/>
          <p:nvPr/>
        </p:nvGrpSpPr>
        <p:grpSpPr>
          <a:xfrm>
            <a:off x="595563" y="8128000"/>
            <a:ext cx="11261726" cy="6435272"/>
            <a:chOff x="531128" y="7805327"/>
            <a:chExt cx="11261726" cy="6435272"/>
          </a:xfrm>
        </p:grpSpPr>
        <p:pic>
          <p:nvPicPr>
            <p:cNvPr id="18" name="Imagen 17" descr="Tabla&#10;&#10;Descripción generada automáticamente">
              <a:extLst>
                <a:ext uri="{FF2B5EF4-FFF2-40B4-BE49-F238E27FC236}">
                  <a16:creationId xmlns:a16="http://schemas.microsoft.com/office/drawing/2014/main" id="{5534D89A-25DE-BAEC-9B9C-9A8CE6DC3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28" y="7805327"/>
              <a:ext cx="11261726" cy="6435272"/>
            </a:xfrm>
            <a:prstGeom prst="rect">
              <a:avLst/>
            </a:prstGeom>
          </p:spPr>
        </p:pic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3430979F-34DE-1AB8-6F93-A48D92870794}"/>
                </a:ext>
              </a:extLst>
            </p:cNvPr>
            <p:cNvSpPr/>
            <p:nvPr/>
          </p:nvSpPr>
          <p:spPr>
            <a:xfrm>
              <a:off x="1809750" y="8362313"/>
              <a:ext cx="8743950" cy="53231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Gulim" panose="020B0503020000020004" pitchFamily="34" charset="-127"/>
                <a:ea typeface="Gulim" panose="020B0503020000020004" pitchFamily="34" charset="-127"/>
              </a:endParaRP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8710023-E2C7-244C-7BF9-489720BDFB47}"/>
              </a:ext>
            </a:extLst>
          </p:cNvPr>
          <p:cNvSpPr txBox="1"/>
          <p:nvPr/>
        </p:nvSpPr>
        <p:spPr>
          <a:xfrm>
            <a:off x="1990725" y="10381006"/>
            <a:ext cx="8210550" cy="624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“CARTILAGO HIALINO HUMANO”</a:t>
            </a:r>
            <a:endParaRPr lang="es-MX" sz="2800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734F4B3-4B7B-6D2F-77CC-835DCC6109D7}"/>
              </a:ext>
            </a:extLst>
          </p:cNvPr>
          <p:cNvSpPr txBox="1"/>
          <p:nvPr/>
        </p:nvSpPr>
        <p:spPr>
          <a:xfrm>
            <a:off x="3234889" y="11079549"/>
            <a:ext cx="6096000" cy="391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Autor(es): Galindo Cruz Edgar y Garcia Garza Rubén.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FDA3E94-106E-D574-309C-BCF0F20D84D4}"/>
              </a:ext>
            </a:extLst>
          </p:cNvPr>
          <p:cNvSpPr txBox="1"/>
          <p:nvPr/>
        </p:nvSpPr>
        <p:spPr>
          <a:xfrm>
            <a:off x="1573865" y="11989821"/>
            <a:ext cx="9154895" cy="1740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Técnica(s) utilizada(s): </a:t>
            </a:r>
            <a:r>
              <a:rPr lang="es-MX" sz="1600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Microscopia </a:t>
            </a:r>
            <a:r>
              <a:rPr lang="es-MX" sz="1600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de luz y tinción con AT.</a:t>
            </a:r>
            <a:endParaRPr lang="es-MX" sz="1400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Descripción:</a:t>
            </a:r>
            <a:r>
              <a:rPr lang="es-MX" sz="1600" b="1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s-MX" sz="1600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Microfotografía de cartílago hialino visto a 40 X y teñido con la técnica de azul de toluidina, en donde se observa su pericondrio, matriz territorial e interterritorial y grupos </a:t>
            </a:r>
            <a:r>
              <a:rPr lang="es-MX" sz="1600" dirty="0" err="1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isógenos</a:t>
            </a:r>
            <a:r>
              <a:rPr lang="es-MX" sz="1600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Es importante que esta técnica no es muy utilizada para cartílago hialino, sin embargo, resalta de manera importante las estructuras anteriormente </a:t>
            </a:r>
            <a:r>
              <a:rPr lang="es-MX" sz="1600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mencionadas, facilitando su estudio. </a:t>
            </a:r>
            <a:endParaRPr lang="es-MX" sz="1400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BB2B8FE-C744-8D29-25CC-D181139CB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6933" y="2359402"/>
            <a:ext cx="4692264" cy="625635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C7975F9-7E24-2F41-2084-108714788C81}"/>
              </a:ext>
            </a:extLst>
          </p:cNvPr>
          <p:cNvSpPr txBox="1"/>
          <p:nvPr/>
        </p:nvSpPr>
        <p:spPr>
          <a:xfrm>
            <a:off x="3658828" y="9920475"/>
            <a:ext cx="4874344" cy="391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Categoría: Histología </a:t>
            </a:r>
            <a:endParaRPr lang="es-MX" sz="1600" b="1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0326D71-0F08-3D0B-7936-F3B827091DEE}"/>
              </a:ext>
            </a:extLst>
          </p:cNvPr>
          <p:cNvSpPr txBox="1"/>
          <p:nvPr/>
        </p:nvSpPr>
        <p:spPr>
          <a:xfrm>
            <a:off x="2909510" y="11517742"/>
            <a:ext cx="63729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MX" sz="1400" i="1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Universidad Autónoma de Coahuila • </a:t>
            </a:r>
            <a:r>
              <a:rPr lang="es-MX" sz="1400" i="1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rubengarciagarza@uadec.edu.mx</a:t>
            </a:r>
            <a:endParaRPr lang="es-MX" sz="1400" i="1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22A06A3-F22B-4734-FDDF-B8590C3EEBC8}"/>
              </a:ext>
            </a:extLst>
          </p:cNvPr>
          <p:cNvSpPr txBox="1"/>
          <p:nvPr/>
        </p:nvSpPr>
        <p:spPr>
          <a:xfrm>
            <a:off x="1064560" y="805401"/>
            <a:ext cx="10363200" cy="1843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3200" b="1" dirty="0">
                <a:effectLst/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Formato de ficha descriptiva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Favor de incluir su imagen para evitar confusiones con las diferentes imágenes y llenar los datos requeridos. </a:t>
            </a:r>
            <a:endParaRPr lang="es-MX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Arial" panose="020B0604020202020204" pitchFamily="34" charset="0"/>
                <a:ea typeface="Gulim" panose="020B0503020000020004" pitchFamily="34" charset="-127"/>
                <a:cs typeface="Arial" panose="020B0604020202020204" pitchFamily="34" charset="0"/>
              </a:rPr>
              <a:t>Puede modificar el tamaño de letra, sin embargo, le pedimos no modificar el tamaño del cuadro. </a:t>
            </a:r>
            <a:endParaRPr lang="es-MX" dirty="0">
              <a:effectLst/>
              <a:latin typeface="Arial" panose="020B0604020202020204" pitchFamily="34" charset="0"/>
              <a:ea typeface="Gulim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4734A6B-F6A1-18E7-A2A8-06B9F10444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459" y="9035284"/>
            <a:ext cx="2308346" cy="83734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2529BEA-4861-4A3E-1218-A55DD0BDE0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5265" y="8818935"/>
            <a:ext cx="1730234" cy="97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64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5900</TotalTime>
  <Words>153</Words>
  <Application>Microsoft Macintosh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Gulim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Garcia Garza</dc:creator>
  <cp:lastModifiedBy>Josie Alfaro</cp:lastModifiedBy>
  <cp:revision>33</cp:revision>
  <cp:lastPrinted>2022-11-15T13:45:37Z</cp:lastPrinted>
  <dcterms:created xsi:type="dcterms:W3CDTF">2022-11-04T19:33:12Z</dcterms:created>
  <dcterms:modified xsi:type="dcterms:W3CDTF">2023-06-03T19:48:37Z</dcterms:modified>
</cp:coreProperties>
</file>